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0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7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131B-85B6-4B0D-89FC-622828222F2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A2C03-46C0-4875-96B8-D10B0EB5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C:\Users\CMS\Desktop\HỌC LIỆU -LỚP 5 TUỔI\PTNN\THƠ\HÌNH\BÓ HOA TẶNG CÔ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34301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8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CMS\Desktop\HỌC LIỆU -LỚP 5 TUỔI\PTNN\THƠ\HÌNH\THƠ BÓ HOA TẶNG C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58776"/>
            <a:ext cx="7477573" cy="576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82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2023-04-06T04:16:48Z</dcterms:created>
  <dcterms:modified xsi:type="dcterms:W3CDTF">2023-04-06T05:02:15Z</dcterms:modified>
</cp:coreProperties>
</file>