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31B-85B6-4B0D-89FC-622828222F2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A2C03-46C0-4875-96B8-D10B0EB52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440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31B-85B6-4B0D-89FC-622828222F2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A2C03-46C0-4875-96B8-D10B0EB52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993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31B-85B6-4B0D-89FC-622828222F2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A2C03-46C0-4875-96B8-D10B0EB52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2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31B-85B6-4B0D-89FC-622828222F2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A2C03-46C0-4875-96B8-D10B0EB52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414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31B-85B6-4B0D-89FC-622828222F2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A2C03-46C0-4875-96B8-D10B0EB52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610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31B-85B6-4B0D-89FC-622828222F2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A2C03-46C0-4875-96B8-D10B0EB52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805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31B-85B6-4B0D-89FC-622828222F2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A2C03-46C0-4875-96B8-D10B0EB52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979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31B-85B6-4B0D-89FC-622828222F2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A2C03-46C0-4875-96B8-D10B0EB52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368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31B-85B6-4B0D-89FC-622828222F2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A2C03-46C0-4875-96B8-D10B0EB52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377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31B-85B6-4B0D-89FC-622828222F2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A2C03-46C0-4875-96B8-D10B0EB52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7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131B-85B6-4B0D-89FC-622828222F2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A2C03-46C0-4875-96B8-D10B0EB52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46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C131B-85B6-4B0D-89FC-622828222F2C}" type="datetimeFigureOut">
              <a:rPr lang="en-US" smtClean="0"/>
              <a:t>4/6/2023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A2C03-46C0-4875-96B8-D10B0EB524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853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13189" y="342900"/>
            <a:ext cx="7950240" cy="6222954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800" dirty="0"/>
          </a:p>
        </p:txBody>
      </p:sp>
      <p:pic>
        <p:nvPicPr>
          <p:cNvPr id="1026" name="Picture 2" descr="C:\Users\CMS\Desktop\HỌC LIỆU -LỚP 5 TUỔI\PTNN\THƠ\HÌNH\BÓ HOA TẶNG CÔ 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609600"/>
            <a:ext cx="7343012" cy="571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0685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613189" y="342900"/>
            <a:ext cx="7950240" cy="6222954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800" dirty="0"/>
          </a:p>
        </p:txBody>
      </p:sp>
      <p:pic>
        <p:nvPicPr>
          <p:cNvPr id="2050" name="Picture 2" descr="C:\Users\CMS\Desktop\HỌC LIỆU -LỚP 5 TUỔI\PTNN\THƠ\HÌNH\THƠ BÓ HOA TẶNG CÔ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199" y="558776"/>
            <a:ext cx="7477573" cy="5765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8829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CMS</dc:creator>
  <cp:lastModifiedBy>CMS</cp:lastModifiedBy>
  <cp:revision>2</cp:revision>
  <dcterms:created xsi:type="dcterms:W3CDTF">2023-04-06T04:16:48Z</dcterms:created>
  <dcterms:modified xsi:type="dcterms:W3CDTF">2023-04-06T05:02:15Z</dcterms:modified>
</cp:coreProperties>
</file>